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D63A8-5251-4309-918A-E14CFAA3F8B0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AB03-4250-4029-8E0B-DC2B9827AD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1586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D63A8-5251-4309-918A-E14CFAA3F8B0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AB03-4250-4029-8E0B-DC2B9827AD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0194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D63A8-5251-4309-918A-E14CFAA3F8B0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AB03-4250-4029-8E0B-DC2B9827AD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3133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D63A8-5251-4309-918A-E14CFAA3F8B0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AB03-4250-4029-8E0B-DC2B9827AD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0995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D63A8-5251-4309-918A-E14CFAA3F8B0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AB03-4250-4029-8E0B-DC2B9827AD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572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D63A8-5251-4309-918A-E14CFAA3F8B0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AB03-4250-4029-8E0B-DC2B9827AD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4368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D63A8-5251-4309-918A-E14CFAA3F8B0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AB03-4250-4029-8E0B-DC2B9827AD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5783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D63A8-5251-4309-918A-E14CFAA3F8B0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AB03-4250-4029-8E0B-DC2B9827AD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3025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D63A8-5251-4309-918A-E14CFAA3F8B0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AB03-4250-4029-8E0B-DC2B9827AD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9822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D63A8-5251-4309-918A-E14CFAA3F8B0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AB03-4250-4029-8E0B-DC2B9827AD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7089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D63A8-5251-4309-918A-E14CFAA3F8B0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AB03-4250-4029-8E0B-DC2B9827AD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0726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D63A8-5251-4309-918A-E14CFAA3F8B0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EAB03-4250-4029-8E0B-DC2B9827AD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5978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85750" y="74613"/>
            <a:ext cx="7358063" cy="78263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DO" dirty="0" smtClean="0"/>
              <a:t>Un reto…</a:t>
            </a:r>
            <a:endParaRPr lang="es-DO" dirty="0"/>
          </a:p>
        </p:txBody>
      </p:sp>
      <p:sp>
        <p:nvSpPr>
          <p:cNvPr id="8" name="3 Marcador de contenido"/>
          <p:cNvSpPr txBox="1">
            <a:spLocks/>
          </p:cNvSpPr>
          <p:nvPr/>
        </p:nvSpPr>
        <p:spPr>
          <a:xfrm>
            <a:off x="285750" y="1000125"/>
            <a:ext cx="4129839" cy="22363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DO" altLang="es-ES" sz="4400" dirty="0" smtClean="0"/>
              <a:t>Conectar los 9 puntos con 4 líneas sin levantar el lápiz del papel…</a:t>
            </a:r>
          </a:p>
          <a:p>
            <a:r>
              <a:rPr lang="en-US" altLang="es-ES" sz="4400" dirty="0" smtClean="0"/>
              <a:t>LOYD, Sam: Cyclopedia of Puzzles (1914)</a:t>
            </a:r>
            <a:endParaRPr lang="es-DO" altLang="es-ES" sz="4400" dirty="0" smtClean="0"/>
          </a:p>
        </p:txBody>
      </p:sp>
      <p:pic>
        <p:nvPicPr>
          <p:cNvPr id="9" name="Picture 2" descr="http://upload.wikimedia.org/wikipedia/commons/1/1e/Ninedots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5252" y="952752"/>
            <a:ext cx="6082474" cy="524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59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6871" y="2400434"/>
            <a:ext cx="11421979" cy="1325563"/>
          </a:xfrm>
        </p:spPr>
        <p:txBody>
          <a:bodyPr>
            <a:noAutofit/>
          </a:bodyPr>
          <a:lstStyle/>
          <a:p>
            <a:r>
              <a:rPr lang="es-MX" dirty="0" smtClean="0">
                <a:latin typeface="+mn-lt"/>
              </a:rPr>
              <a:t>Utilizando 12 líneas </a:t>
            </a:r>
            <a:r>
              <a:rPr lang="es-MX" dirty="0" smtClean="0">
                <a:latin typeface="+mn-lt"/>
              </a:rPr>
              <a:t>traza</a:t>
            </a:r>
            <a:r>
              <a:rPr lang="es-MX" dirty="0" smtClean="0">
                <a:latin typeface="+mn-lt"/>
              </a:rPr>
              <a:t> </a:t>
            </a:r>
            <a:r>
              <a:rPr lang="es-MX" dirty="0">
                <a:latin typeface="+mn-lt"/>
              </a:rPr>
              <a:t>6 </a:t>
            </a:r>
            <a:r>
              <a:rPr lang="es-MX" dirty="0" smtClean="0">
                <a:latin typeface="+mn-lt"/>
              </a:rPr>
              <a:t>cuadrados iguales. </a:t>
            </a:r>
            <a:r>
              <a:rPr lang="es-MX" dirty="0" smtClean="0">
                <a:latin typeface="+mn-lt"/>
              </a:rPr>
              <a:t/>
            </a:r>
            <a:br>
              <a:rPr lang="es-MX" dirty="0" smtClean="0">
                <a:latin typeface="+mn-lt"/>
              </a:rPr>
            </a:br>
            <a:r>
              <a:rPr lang="es-MX" dirty="0">
                <a:latin typeface="+mn-lt"/>
              </a:rPr>
              <a:t/>
            </a:r>
            <a:br>
              <a:rPr lang="es-MX" dirty="0">
                <a:latin typeface="+mn-lt"/>
              </a:rPr>
            </a:br>
            <a:r>
              <a:rPr lang="es-MX" dirty="0" smtClean="0">
                <a:latin typeface="+mn-lt"/>
              </a:rPr>
              <a:t/>
            </a:r>
            <a:br>
              <a:rPr lang="es-MX" dirty="0" smtClean="0">
                <a:latin typeface="+mn-lt"/>
              </a:rPr>
            </a:br>
            <a:r>
              <a:rPr lang="es-MX" dirty="0">
                <a:latin typeface="+mn-lt"/>
              </a:rPr>
              <a:t/>
            </a:r>
            <a:br>
              <a:rPr lang="es-MX" dirty="0">
                <a:latin typeface="+mn-lt"/>
              </a:rPr>
            </a:br>
            <a:r>
              <a:rPr lang="es-MX" dirty="0" smtClean="0">
                <a:latin typeface="+mn-lt"/>
              </a:rPr>
              <a:t/>
            </a:r>
            <a:br>
              <a:rPr lang="es-MX" dirty="0" smtClean="0">
                <a:latin typeface="+mn-lt"/>
              </a:rPr>
            </a:br>
            <a:r>
              <a:rPr lang="es-MX" dirty="0" smtClean="0">
                <a:latin typeface="+mn-lt"/>
              </a:rPr>
              <a:t/>
            </a:r>
            <a:br>
              <a:rPr lang="es-MX" dirty="0" smtClean="0">
                <a:latin typeface="+mn-lt"/>
              </a:rPr>
            </a:br>
            <a:r>
              <a:rPr lang="es-MX" dirty="0" smtClean="0">
                <a:latin typeface="+mn-lt"/>
              </a:rPr>
              <a:t>Por último  utilizando </a:t>
            </a:r>
            <a:r>
              <a:rPr lang="es-MX" b="1" dirty="0"/>
              <a:t>6</a:t>
            </a:r>
            <a:r>
              <a:rPr lang="es-MX" dirty="0"/>
              <a:t> </a:t>
            </a:r>
            <a:r>
              <a:rPr lang="es-MX" dirty="0" smtClean="0">
                <a:latin typeface="+mn-lt"/>
              </a:rPr>
              <a:t>líneas traza </a:t>
            </a:r>
            <a:r>
              <a:rPr lang="es-MX" dirty="0">
                <a:latin typeface="+mn-lt"/>
              </a:rPr>
              <a:t>4 triángulos iguales. </a:t>
            </a:r>
            <a:br>
              <a:rPr lang="es-MX" dirty="0">
                <a:latin typeface="+mn-lt"/>
              </a:rPr>
            </a:br>
            <a:r>
              <a:rPr lang="es-MX" dirty="0">
                <a:latin typeface="+mn-lt"/>
              </a:rPr>
              <a:t/>
            </a:r>
            <a:br>
              <a:rPr lang="es-MX" dirty="0">
                <a:latin typeface="+mn-lt"/>
              </a:rPr>
            </a:br>
            <a:endParaRPr lang="es-MX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578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35</Words>
  <Application>Microsoft Office PowerPoint</Application>
  <PresentationFormat>Panorámica</PresentationFormat>
  <Paragraphs>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Utilizando 12 líneas traza 6 cuadrados iguales.       Por último  utilizando 6 líneas traza 4 triángulos iguales.   </vt:lpstr>
    </vt:vector>
  </TitlesOfParts>
  <Company>personal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Fam Tierra</dc:creator>
  <cp:lastModifiedBy>Fam Tierra</cp:lastModifiedBy>
  <cp:revision>4</cp:revision>
  <dcterms:created xsi:type="dcterms:W3CDTF">2013-11-28T19:55:32Z</dcterms:created>
  <dcterms:modified xsi:type="dcterms:W3CDTF">2013-11-28T23:21:56Z</dcterms:modified>
</cp:coreProperties>
</file>